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2" r:id="rId4"/>
    <p:sldId id="293" r:id="rId5"/>
    <p:sldId id="326" r:id="rId6"/>
    <p:sldId id="327" r:id="rId7"/>
    <p:sldId id="296" r:id="rId8"/>
    <p:sldId id="295" r:id="rId9"/>
    <p:sldId id="300" r:id="rId10"/>
    <p:sldId id="328" r:id="rId11"/>
    <p:sldId id="329" r:id="rId12"/>
    <p:sldId id="330" r:id="rId13"/>
    <p:sldId id="331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9A195D-6C15-443D-8807-7FC1F95E3153}">
          <p14:sldIdLst>
            <p14:sldId id="256"/>
          </p14:sldIdLst>
        </p14:section>
        <p14:section name="Untitled Section" id="{51F37589-7252-4E50-9412-EE62FE44209D}">
          <p14:sldIdLst>
            <p14:sldId id="290"/>
            <p14:sldId id="292"/>
            <p14:sldId id="293"/>
            <p14:sldId id="326"/>
            <p14:sldId id="327"/>
            <p14:sldId id="296"/>
            <p14:sldId id="295"/>
            <p14:sldId id="300"/>
            <p14:sldId id="328"/>
            <p14:sldId id="329"/>
            <p14:sldId id="330"/>
            <p14:sldId id="331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6374" autoAdjust="0"/>
  </p:normalViewPr>
  <p:slideViewPr>
    <p:cSldViewPr snapToGrid="0">
      <p:cViewPr varScale="1">
        <p:scale>
          <a:sx n="62" d="100"/>
          <a:sy n="62" d="100"/>
        </p:scale>
        <p:origin x="6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52800"/>
            <a:ext cx="5892800" cy="1470025"/>
          </a:xfrm>
        </p:spPr>
        <p:txBody>
          <a:bodyPr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0" y="5029200"/>
            <a:ext cx="4673600" cy="1143000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0B54-20EE-43A6-ABFB-215AFDA1DD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7C445-6B83-4A31-A93D-5913DAACE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39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5F29-265E-41C0-9C31-99183A8B5E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66D99-18A0-4704-A422-11E9D85CF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5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3438-F906-4A48-AB9A-3844D8DF59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A0806-0188-4772-B2E4-AAA62AC91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2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6CBE-F03B-40B6-B9A1-EEE2EAF5A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2E14-849E-42AA-AEF3-6E59DF948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26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0E91-BC30-479A-A4E7-FA58227A2C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FE203-411F-41CA-A84B-4FB711FCB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46FE-FBF1-4E7F-A654-6B8D2B6892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373B-00EB-4A24-9AAA-582C90AA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1B16-E89E-46BC-94A2-09C5F760C5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452A-68DE-4C03-B44A-2246A030F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53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E005-D2FF-486F-B6BC-F9332E7B3B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85D4B-B8EA-4C3E-B90A-11B03FE35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1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12AE-27CA-498A-9A85-305C33261A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2EDBC-7635-486D-87A8-13DD13050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2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FEDF-F4D4-4DAF-B3A8-6529929B42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E0843-F387-4FE1-967B-92A2CB3ED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7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70D5-3B67-4A75-A34C-0D53E8C320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6412C-37A8-4CE9-AB2F-42B73027D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2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19415-17E8-43DB-A149-263851A94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4AA129-1A58-4A70-9BE6-50B8D8D20EA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4978400" y="6465889"/>
            <a:ext cx="2844800" cy="365125"/>
          </a:xfrm>
          <a:prstGeom prst="rect">
            <a:avLst/>
          </a:prstGeom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D1D57F4-5FF5-4878-A3EF-772F910B8850}" type="slidenum">
              <a:rPr lang="en-US" altLang="en-US" sz="12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775200" y="6477001"/>
            <a:ext cx="2844800" cy="3651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47BCBAB-B3A3-4D79-9A8A-EA525A22D72F}" type="slidenum">
              <a:rPr lang="en-US" altLang="en-US" sz="12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6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2668" y="3049708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VRF_MMY1HT8P_16-24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06496" y="5586902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</a:rPr>
              <a:t>28-01-2021</a:t>
            </a:r>
          </a:p>
        </p:txBody>
      </p:sp>
    </p:spTree>
    <p:extLst>
      <p:ext uri="{BB962C8B-B14F-4D97-AF65-F5344CB8AC3E}">
        <p14:creationId xmlns:p14="http://schemas.microsoft.com/office/powerpoint/2010/main" val="136848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MMY-MUP1801HT8P-E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76D7B-AE1E-4D10-A368-503DC8EF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71" y="750381"/>
            <a:ext cx="5454651" cy="5465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85AEAC-2F39-476E-83D4-6C7C6071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9" y="750381"/>
            <a:ext cx="5454651" cy="54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MMY-MUP2001HT8P-E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40089-E628-4DFF-8EDE-108E09ED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750381"/>
            <a:ext cx="5708079" cy="5465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7CF50-2BFA-4139-9869-2EF8AD2DE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158" y="750382"/>
            <a:ext cx="5230686" cy="5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MMY-MUP2201HT8P-E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F6316-7F34-4BFD-9461-FD8A8BF9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202" y="750381"/>
            <a:ext cx="5337450" cy="5490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4DFAD6-CEC1-4748-BE02-460F12FA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750381"/>
            <a:ext cx="5615612" cy="54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MMY-MUP2401HT8P-E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E2057-78FC-4B24-BAF5-084483E2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9" y="778291"/>
            <a:ext cx="5646435" cy="5396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9C6DB-1272-4AB3-BE89-FDC3FFEB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84" y="778291"/>
            <a:ext cx="5239820" cy="53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0" y="2987645"/>
            <a:ext cx="5283200" cy="2502722"/>
          </a:xfrm>
          <a:prstGeom prst="rect">
            <a:avLst/>
          </a:prstGeom>
          <a:noFill/>
        </p:spPr>
        <p:txBody>
          <a:bodyPr wrap="square" lIns="121904" tIns="60953" rIns="121904" bIns="60953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Thank You</a:t>
            </a:r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  <a:p>
            <a:endParaRPr lang="en-GB" sz="1333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97001"/>
            <a:ext cx="637634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56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2773" y="244839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VRF_MMY1HT8P_16-24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562D49-90F2-4DE4-BA32-562C2FC6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86" y="829615"/>
            <a:ext cx="1633065" cy="3249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9F7D61-FB5F-43A6-98F6-271723F04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42" y="829614"/>
            <a:ext cx="1756888" cy="3249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2EC9BD-49BF-4F24-AB7F-686403B56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388" y="4684300"/>
            <a:ext cx="2434974" cy="155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2A99D-CA5C-44A4-BAE0-11F2219C6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557" y="842481"/>
            <a:ext cx="2372104" cy="3276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0D256-96F4-481B-8D86-66027D1A0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576" y="2562649"/>
            <a:ext cx="2434974" cy="35582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649317-7E37-47E6-A52E-DEB15A656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94" y="2773848"/>
            <a:ext cx="2278358" cy="31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9893" y="363739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VRF_MMY1HT8P_16-24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89C80-E693-4D01-9582-5708680CB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483" y="4242329"/>
            <a:ext cx="2526451" cy="2193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3F06B-684E-4290-8D14-058202EA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294" y="1165677"/>
            <a:ext cx="2594842" cy="28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16FEC0-4402-4D6A-BC32-635DFA34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52" y="1630586"/>
            <a:ext cx="3662737" cy="449917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69076" y="325480"/>
            <a:ext cx="942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VRF_MMY1HT8P_16-24_ Service Area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5E5ECD-8627-43D6-8875-B3AD7D8E2F3D}"/>
              </a:ext>
            </a:extLst>
          </p:cNvPr>
          <p:cNvCxnSpPr>
            <a:cxnSpLocks/>
          </p:cNvCxnSpPr>
          <p:nvPr/>
        </p:nvCxnSpPr>
        <p:spPr>
          <a:xfrm>
            <a:off x="4738945" y="5552464"/>
            <a:ext cx="1600210" cy="9202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09C85D-F210-4B40-A153-3FF20AEF769E}"/>
              </a:ext>
            </a:extLst>
          </p:cNvPr>
          <p:cNvCxnSpPr>
            <a:cxnSpLocks/>
          </p:cNvCxnSpPr>
          <p:nvPr/>
        </p:nvCxnSpPr>
        <p:spPr>
          <a:xfrm>
            <a:off x="5357014" y="5231327"/>
            <a:ext cx="1732155" cy="9948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09E987-BE8E-46C6-A7BA-4797DBC830F0}"/>
              </a:ext>
            </a:extLst>
          </p:cNvPr>
          <p:cNvCxnSpPr>
            <a:cxnSpLocks/>
          </p:cNvCxnSpPr>
          <p:nvPr/>
        </p:nvCxnSpPr>
        <p:spPr>
          <a:xfrm flipV="1">
            <a:off x="7578553" y="2580061"/>
            <a:ext cx="0" cy="360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B08AEAC-D0D7-43E0-9F5D-8945E1EF967C}"/>
              </a:ext>
            </a:extLst>
          </p:cNvPr>
          <p:cNvSpPr txBox="1"/>
          <p:nvPr/>
        </p:nvSpPr>
        <p:spPr>
          <a:xfrm>
            <a:off x="4598811" y="1344549"/>
            <a:ext cx="55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ECB9DB-084D-41C4-AEF7-F6C5E0CE10F9}"/>
              </a:ext>
            </a:extLst>
          </p:cNvPr>
          <p:cNvSpPr txBox="1"/>
          <p:nvPr/>
        </p:nvSpPr>
        <p:spPr>
          <a:xfrm>
            <a:off x="6322961" y="6142620"/>
            <a:ext cx="84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CD1247-5414-4E47-B051-0A1102AE63CD}"/>
              </a:ext>
            </a:extLst>
          </p:cNvPr>
          <p:cNvSpPr txBox="1"/>
          <p:nvPr/>
        </p:nvSpPr>
        <p:spPr>
          <a:xfrm>
            <a:off x="7579390" y="2043510"/>
            <a:ext cx="53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844E15-BD8D-49DA-8B29-A480D88C0822}"/>
              </a:ext>
            </a:extLst>
          </p:cNvPr>
          <p:cNvCxnSpPr>
            <a:cxnSpLocks/>
          </p:cNvCxnSpPr>
          <p:nvPr/>
        </p:nvCxnSpPr>
        <p:spPr>
          <a:xfrm flipV="1">
            <a:off x="6118604" y="6010382"/>
            <a:ext cx="610969" cy="339273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E0FE8C-8B32-4D8C-AA25-6A367BD3EE82}"/>
              </a:ext>
            </a:extLst>
          </p:cNvPr>
          <p:cNvCxnSpPr>
            <a:cxnSpLocks/>
          </p:cNvCxnSpPr>
          <p:nvPr/>
        </p:nvCxnSpPr>
        <p:spPr>
          <a:xfrm flipV="1">
            <a:off x="6598445" y="2493450"/>
            <a:ext cx="1086962" cy="632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672D2CC-272F-4217-8836-55377D83C894}"/>
              </a:ext>
            </a:extLst>
          </p:cNvPr>
          <p:cNvCxnSpPr>
            <a:cxnSpLocks/>
          </p:cNvCxnSpPr>
          <p:nvPr/>
        </p:nvCxnSpPr>
        <p:spPr>
          <a:xfrm flipV="1">
            <a:off x="3750067" y="2367766"/>
            <a:ext cx="1177735" cy="6733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9E0BA7-A0F2-4EC5-A90E-0ECBB4100CB4}"/>
              </a:ext>
            </a:extLst>
          </p:cNvPr>
          <p:cNvCxnSpPr>
            <a:cxnSpLocks/>
          </p:cNvCxnSpPr>
          <p:nvPr/>
        </p:nvCxnSpPr>
        <p:spPr>
          <a:xfrm flipV="1">
            <a:off x="3729519" y="2370959"/>
            <a:ext cx="1248484" cy="721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DA9E44-1003-45FD-AAE7-7779D53AFDF8}"/>
              </a:ext>
            </a:extLst>
          </p:cNvPr>
          <p:cNvCxnSpPr>
            <a:cxnSpLocks/>
          </p:cNvCxnSpPr>
          <p:nvPr/>
        </p:nvCxnSpPr>
        <p:spPr>
          <a:xfrm flipH="1">
            <a:off x="4919394" y="1483098"/>
            <a:ext cx="306394" cy="257385"/>
          </a:xfrm>
          <a:prstGeom prst="straightConnector1">
            <a:avLst/>
          </a:prstGeom>
          <a:ln w="95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7A9E5-1178-4A39-85AF-4F0C9F834F2D}"/>
              </a:ext>
            </a:extLst>
          </p:cNvPr>
          <p:cNvCxnSpPr>
            <a:cxnSpLocks/>
          </p:cNvCxnSpPr>
          <p:nvPr/>
        </p:nvCxnSpPr>
        <p:spPr>
          <a:xfrm flipV="1">
            <a:off x="6630101" y="2492785"/>
            <a:ext cx="1086962" cy="6323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0522938-B231-4C2B-AC14-600FA8BFA54C}"/>
              </a:ext>
            </a:extLst>
          </p:cNvPr>
          <p:cNvCxnSpPr>
            <a:cxnSpLocks/>
          </p:cNvCxnSpPr>
          <p:nvPr/>
        </p:nvCxnSpPr>
        <p:spPr>
          <a:xfrm>
            <a:off x="7575922" y="2115485"/>
            <a:ext cx="0" cy="408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BA300B-F483-4154-8042-F388EC399F62}"/>
              </a:ext>
            </a:extLst>
          </p:cNvPr>
          <p:cNvCxnSpPr>
            <a:cxnSpLocks/>
          </p:cNvCxnSpPr>
          <p:nvPr/>
        </p:nvCxnSpPr>
        <p:spPr>
          <a:xfrm>
            <a:off x="4828854" y="1684962"/>
            <a:ext cx="1892228" cy="10880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7E05A5-C481-4ADF-B78C-C75E00D21184}"/>
              </a:ext>
            </a:extLst>
          </p:cNvPr>
          <p:cNvCxnSpPr>
            <a:cxnSpLocks/>
          </p:cNvCxnSpPr>
          <p:nvPr/>
        </p:nvCxnSpPr>
        <p:spPr>
          <a:xfrm>
            <a:off x="4993240" y="1376737"/>
            <a:ext cx="1448657" cy="8527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B3ACDA-2184-4379-9684-23E048B2B389}"/>
              </a:ext>
            </a:extLst>
          </p:cNvPr>
          <p:cNvCxnSpPr>
            <a:cxnSpLocks/>
          </p:cNvCxnSpPr>
          <p:nvPr/>
        </p:nvCxnSpPr>
        <p:spPr>
          <a:xfrm>
            <a:off x="3863527" y="2431811"/>
            <a:ext cx="1" cy="514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E67D66-892B-495A-BA75-BC9DF02FBA37}"/>
              </a:ext>
            </a:extLst>
          </p:cNvPr>
          <p:cNvCxnSpPr>
            <a:cxnSpLocks/>
          </p:cNvCxnSpPr>
          <p:nvPr/>
        </p:nvCxnSpPr>
        <p:spPr>
          <a:xfrm flipV="1">
            <a:off x="3863528" y="3032186"/>
            <a:ext cx="0" cy="4924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F4FF6E3-A7A5-4728-99AE-3D1B801118B7}"/>
              </a:ext>
            </a:extLst>
          </p:cNvPr>
          <p:cNvSpPr txBox="1"/>
          <p:nvPr/>
        </p:nvSpPr>
        <p:spPr>
          <a:xfrm>
            <a:off x="3426617" y="2528900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70405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A2E744-F63B-4394-8E21-DB37989A69EB}"/>
              </a:ext>
            </a:extLst>
          </p:cNvPr>
          <p:cNvSpPr txBox="1"/>
          <p:nvPr/>
        </p:nvSpPr>
        <p:spPr>
          <a:xfrm>
            <a:off x="1026279" y="4870573"/>
            <a:ext cx="329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Service Clearance 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3C55F-3F0E-402F-BE4A-9238CD694819}"/>
              </a:ext>
            </a:extLst>
          </p:cNvPr>
          <p:cNvSpPr/>
          <p:nvPr/>
        </p:nvSpPr>
        <p:spPr>
          <a:xfrm>
            <a:off x="677911" y="215908"/>
            <a:ext cx="4185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VRF_MMY1HT8P_16-24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B939EF-5C29-4D17-9267-85C1D2241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20" y="1987427"/>
            <a:ext cx="5193480" cy="1800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CBE3C-32D8-43C7-A067-524491691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480" y="1179410"/>
            <a:ext cx="3662737" cy="44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5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A2E744-F63B-4394-8E21-DB37989A69EB}"/>
              </a:ext>
            </a:extLst>
          </p:cNvPr>
          <p:cNvSpPr txBox="1"/>
          <p:nvPr/>
        </p:nvSpPr>
        <p:spPr>
          <a:xfrm>
            <a:off x="1026279" y="4870573"/>
            <a:ext cx="339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Service Clearance OFF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D3C55F-3F0E-402F-BE4A-9238CD694819}"/>
              </a:ext>
            </a:extLst>
          </p:cNvPr>
          <p:cNvSpPr/>
          <p:nvPr/>
        </p:nvSpPr>
        <p:spPr>
          <a:xfrm>
            <a:off x="677911" y="215908"/>
            <a:ext cx="4185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VRF_MMY1HT8P_16-24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5836A9-B06E-470D-BA59-19DAB4A8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79" y="2074577"/>
            <a:ext cx="4963555" cy="1911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3C775-A79D-45D9-BD07-01D881EE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886" y="1251373"/>
            <a:ext cx="2434974" cy="35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64B6F-C53E-4FBE-8412-44A6D14E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54" y="1534382"/>
            <a:ext cx="3324225" cy="48577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0400" y="308481"/>
            <a:ext cx="365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Electrical Connector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43E4F2-9927-4121-B10D-625F0B320A08}"/>
              </a:ext>
            </a:extLst>
          </p:cNvPr>
          <p:cNvCxnSpPr>
            <a:cxnSpLocks/>
          </p:cNvCxnSpPr>
          <p:nvPr/>
        </p:nvCxnSpPr>
        <p:spPr>
          <a:xfrm flipV="1">
            <a:off x="3328827" y="1807706"/>
            <a:ext cx="2767173" cy="40177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CA9B9D-62F2-4C84-BDA6-3F5AD6538550}"/>
              </a:ext>
            </a:extLst>
          </p:cNvPr>
          <p:cNvCxnSpPr>
            <a:cxnSpLocks/>
          </p:cNvCxnSpPr>
          <p:nvPr/>
        </p:nvCxnSpPr>
        <p:spPr>
          <a:xfrm flipV="1">
            <a:off x="3287730" y="2897313"/>
            <a:ext cx="5465852" cy="31541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51808D-401B-47BC-A828-097D23749C90}"/>
              </a:ext>
            </a:extLst>
          </p:cNvPr>
          <p:cNvCxnSpPr>
            <a:cxnSpLocks/>
          </p:cNvCxnSpPr>
          <p:nvPr/>
        </p:nvCxnSpPr>
        <p:spPr>
          <a:xfrm flipV="1">
            <a:off x="3102796" y="5948738"/>
            <a:ext cx="2424701" cy="2465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AB133DD-D0E4-46F6-9D08-8B8FBF50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04185"/>
            <a:ext cx="2847227" cy="1375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6FDC1B-370A-44F1-B705-AB2533392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660" y="1960151"/>
            <a:ext cx="2758914" cy="31589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893530-FC8D-4777-9B44-60938AEA6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391" y="4940388"/>
            <a:ext cx="2931263" cy="16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1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9746E-D3BD-4A04-8158-1D1E61B2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327" y="2292336"/>
            <a:ext cx="2397454" cy="3356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303" y="102998"/>
            <a:ext cx="303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Pipe Connectors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B71EF5-A3E1-4F22-A126-9504321A934D}"/>
              </a:ext>
            </a:extLst>
          </p:cNvPr>
          <p:cNvCxnSpPr>
            <a:cxnSpLocks/>
          </p:cNvCxnSpPr>
          <p:nvPr/>
        </p:nvCxnSpPr>
        <p:spPr>
          <a:xfrm flipH="1" flipV="1">
            <a:off x="3439375" y="2441632"/>
            <a:ext cx="3033344" cy="24591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02D152-9B8C-402A-BB0D-ABA806BB4BCB}"/>
              </a:ext>
            </a:extLst>
          </p:cNvPr>
          <p:cNvCxnSpPr>
            <a:cxnSpLocks/>
          </p:cNvCxnSpPr>
          <p:nvPr/>
        </p:nvCxnSpPr>
        <p:spPr>
          <a:xfrm flipV="1">
            <a:off x="6534364" y="2157410"/>
            <a:ext cx="2308409" cy="268171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AA8703-B9FB-4698-9FFF-41438097521D}"/>
              </a:ext>
            </a:extLst>
          </p:cNvPr>
          <p:cNvCxnSpPr>
            <a:cxnSpLocks/>
          </p:cNvCxnSpPr>
          <p:nvPr/>
        </p:nvCxnSpPr>
        <p:spPr>
          <a:xfrm flipH="1">
            <a:off x="3439375" y="4880225"/>
            <a:ext cx="2992248" cy="1643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B4F9DE-DDD6-4764-820E-A4050941D3A1}"/>
              </a:ext>
            </a:extLst>
          </p:cNvPr>
          <p:cNvCxnSpPr>
            <a:cxnSpLocks/>
          </p:cNvCxnSpPr>
          <p:nvPr/>
        </p:nvCxnSpPr>
        <p:spPr>
          <a:xfrm>
            <a:off x="6513816" y="4839128"/>
            <a:ext cx="2354592" cy="2618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E4674E2-4CD4-45C3-A752-19B3F853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408" y="504263"/>
            <a:ext cx="2758426" cy="2681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A650E-26CC-4118-B0C4-3764AC4C5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02" y="820910"/>
            <a:ext cx="2758427" cy="2379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B82A72-EC80-4DA9-8BC3-DB957210D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82" y="3538424"/>
            <a:ext cx="2809696" cy="2498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24E579-3178-436D-A2DC-F022F4781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773" y="3447808"/>
            <a:ext cx="2809696" cy="290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1350" y="165606"/>
            <a:ext cx="4073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MMY-MUP1601HT8P-E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2C79B-7AD2-4C57-B721-0B68A8BE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840076"/>
            <a:ext cx="5862192" cy="5324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0D695-B4FC-4492-B1D5-977C451C9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945" y="840075"/>
            <a:ext cx="5188448" cy="53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137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55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Shanmuga R</dc:creator>
  <cp:lastModifiedBy>DARSHAN D T</cp:lastModifiedBy>
  <cp:revision>751</cp:revision>
  <dcterms:created xsi:type="dcterms:W3CDTF">2016-10-06T10:26:47Z</dcterms:created>
  <dcterms:modified xsi:type="dcterms:W3CDTF">2021-01-28T12:27:34Z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3d560966-c002-47a0-82f5-6cc63d5f6db1</vt:lpwstr>
  </property>
  <property fmtid="{D5CDD505-2E9C-101B-9397-08002B2CF9AE}" pid="3" name="HCLClassD6">
    <vt:lpwstr>False</vt:lpwstr>
  </property>
  <property fmtid="{D5CDD505-2E9C-101B-9397-08002B2CF9AE}" pid="4" name="HCLClassification">
    <vt:lpwstr>HCL_Cla5s_1nt3rnal</vt:lpwstr>
  </property>
</Properties>
</file>