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2" r:id="rId4"/>
    <p:sldId id="293" r:id="rId5"/>
    <p:sldId id="326" r:id="rId6"/>
    <p:sldId id="327" r:id="rId7"/>
    <p:sldId id="296" r:id="rId8"/>
    <p:sldId id="295" r:id="rId9"/>
    <p:sldId id="300" r:id="rId10"/>
    <p:sldId id="328" r:id="rId11"/>
    <p:sldId id="329" r:id="rId12"/>
    <p:sldId id="330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9A195D-6C15-443D-8807-7FC1F95E3153}">
          <p14:sldIdLst>
            <p14:sldId id="256"/>
          </p14:sldIdLst>
        </p14:section>
        <p14:section name="Untitled Section" id="{51F37589-7252-4E50-9412-EE62FE44209D}">
          <p14:sldIdLst>
            <p14:sldId id="290"/>
            <p14:sldId id="292"/>
            <p14:sldId id="293"/>
            <p14:sldId id="326"/>
            <p14:sldId id="327"/>
            <p14:sldId id="296"/>
            <p14:sldId id="295"/>
            <p14:sldId id="300"/>
            <p14:sldId id="328"/>
            <p14:sldId id="329"/>
            <p14:sldId id="33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96374" autoAdjust="0"/>
  </p:normalViewPr>
  <p:slideViewPr>
    <p:cSldViewPr snapToGrid="0">
      <p:cViewPr varScale="1">
        <p:scale>
          <a:sx n="62" d="100"/>
          <a:sy n="62" d="100"/>
        </p:scale>
        <p:origin x="6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52800"/>
            <a:ext cx="5892800" cy="1470025"/>
          </a:xfrm>
        </p:spPr>
        <p:txBody>
          <a:bodyPr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0" y="5029200"/>
            <a:ext cx="4673600" cy="11430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0B54-20EE-43A6-ABFB-215AFDA1DD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7C445-6B83-4A31-A93D-5913DAACE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39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5F29-265E-41C0-9C31-99183A8B5E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6D99-18A0-4704-A422-11E9D85CF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5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3438-F906-4A48-AB9A-3844D8DF59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A0806-0188-4772-B2E4-AAA62AC91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6CBE-F03B-40B6-B9A1-EEE2EAF5A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2E14-849E-42AA-AEF3-6E59DF948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26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E91-BC30-479A-A4E7-FA58227A2C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FE203-411F-41CA-A84B-4FB711FCB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46FE-FBF1-4E7F-A654-6B8D2B6892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373B-00EB-4A24-9AAA-582C90AA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1B16-E89E-46BC-94A2-09C5F760C5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452A-68DE-4C03-B44A-2246A030F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53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E005-D2FF-486F-B6BC-F9332E7B3B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5D4B-B8EA-4C3E-B90A-11B03FE35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12AE-27CA-498A-9A85-305C33261A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2EDBC-7635-486D-87A8-13DD13050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2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FEDF-F4D4-4DAF-B3A8-6529929B42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E0843-F387-4FE1-967B-92A2CB3ED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7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70D5-3B67-4A75-A34C-0D53E8C320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6412C-37A8-4CE9-AB2F-42B73027D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2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19415-17E8-43DB-A149-263851A94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4AA129-1A58-4A70-9BE6-50B8D8D20EA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978400" y="6465889"/>
            <a:ext cx="2844800" cy="365125"/>
          </a:xfrm>
          <a:prstGeom prst="rect">
            <a:avLst/>
          </a:prstGeom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D1D57F4-5FF5-4878-A3EF-772F910B8850}" type="slidenum">
              <a:rPr lang="en-US" altLang="en-US" sz="12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75200" y="64770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47BCBAB-B3A3-4D79-9A8A-EA525A22D72F}" type="slidenum">
              <a:rPr lang="en-US" altLang="en-US" sz="12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6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2668" y="304970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VRF_MMY1HT8P_08-14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06496" y="558690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</a:rPr>
              <a:t>28-01-2021</a:t>
            </a:r>
          </a:p>
        </p:txBody>
      </p:sp>
    </p:spTree>
    <p:extLst>
      <p:ext uri="{BB962C8B-B14F-4D97-AF65-F5344CB8AC3E}">
        <p14:creationId xmlns:p14="http://schemas.microsoft.com/office/powerpoint/2010/main" val="136848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MMY-MUP1001HT8P-E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A477F-8F37-48CF-80CA-446A7A5D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688" y="750381"/>
            <a:ext cx="5784350" cy="534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7E974-4322-4476-A5F0-86597F1A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1" y="750381"/>
            <a:ext cx="5264432" cy="53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MMY-MUP1201HT8P-E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22D36-AE00-4DC8-8310-DF4F33BD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9" y="750381"/>
            <a:ext cx="5533420" cy="5424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091E3-6792-45EF-BCA2-729197B2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751" y="750382"/>
            <a:ext cx="5239820" cy="54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MMY-MUP1401HT8P-E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5FA97-4A68-4051-9B80-5D0A4919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411" y="750380"/>
            <a:ext cx="5085708" cy="5486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DB0F3-83F2-4A83-81EA-B768801A5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3" y="750379"/>
            <a:ext cx="5816279" cy="548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0" y="2987645"/>
            <a:ext cx="5283200" cy="2502722"/>
          </a:xfrm>
          <a:prstGeom prst="rect">
            <a:avLst/>
          </a:prstGeom>
          <a:noFill/>
        </p:spPr>
        <p:txBody>
          <a:bodyPr wrap="square" lIns="121904" tIns="60953" rIns="121904" bIns="60953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Thank You</a:t>
            </a:r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97001"/>
            <a:ext cx="63763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2773" y="244839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VRF_MMY1HT8P_08-14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62FB3-E0E7-4046-A319-BAD246AA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40" y="4634810"/>
            <a:ext cx="1951769" cy="1599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DCB38-FBDF-43B8-A531-6A5B693A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26" y="829614"/>
            <a:ext cx="1963060" cy="3249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562D49-90F2-4DE4-BA32-562C2FC6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086" y="829615"/>
            <a:ext cx="1633065" cy="3249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F7D61-FB5F-43A6-98F6-271723F04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342" y="829614"/>
            <a:ext cx="1756888" cy="3249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E623E7-5348-471F-B835-E854ED122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658" y="2333525"/>
            <a:ext cx="2520433" cy="3900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00318F-2D25-42B0-A312-FF3E839A9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09" y="2708151"/>
            <a:ext cx="2156215" cy="35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893" y="363739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VRF_MMY1HT8P_08-14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93D8A-D457-4A65-A6B6-0941D007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55" y="4445553"/>
            <a:ext cx="2272461" cy="1890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16E46-6248-43A1-BBAD-0677B9977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13" y="1051254"/>
            <a:ext cx="2722544" cy="31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B3DB00-50D6-4E5F-9B26-41ABC8D83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18" y="1808834"/>
            <a:ext cx="3344261" cy="43243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9076" y="325480"/>
            <a:ext cx="942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VRF_MMY1HT8P_08-14_ Service Area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E5ECD-8627-43D6-8875-B3AD7D8E2F3D}"/>
              </a:ext>
            </a:extLst>
          </p:cNvPr>
          <p:cNvCxnSpPr>
            <a:cxnSpLocks/>
          </p:cNvCxnSpPr>
          <p:nvPr/>
        </p:nvCxnSpPr>
        <p:spPr>
          <a:xfrm>
            <a:off x="4738945" y="5552464"/>
            <a:ext cx="1600210" cy="9202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09C85D-F210-4B40-A153-3FF20AEF769E}"/>
              </a:ext>
            </a:extLst>
          </p:cNvPr>
          <p:cNvCxnSpPr>
            <a:cxnSpLocks/>
          </p:cNvCxnSpPr>
          <p:nvPr/>
        </p:nvCxnSpPr>
        <p:spPr>
          <a:xfrm>
            <a:off x="5357014" y="5231327"/>
            <a:ext cx="1732155" cy="9948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09E987-BE8E-46C6-A7BA-4797DBC830F0}"/>
              </a:ext>
            </a:extLst>
          </p:cNvPr>
          <p:cNvCxnSpPr>
            <a:cxnSpLocks/>
          </p:cNvCxnSpPr>
          <p:nvPr/>
        </p:nvCxnSpPr>
        <p:spPr>
          <a:xfrm flipV="1">
            <a:off x="7578553" y="2580061"/>
            <a:ext cx="0" cy="360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B08AEAC-D0D7-43E0-9F5D-8945E1EF967C}"/>
              </a:ext>
            </a:extLst>
          </p:cNvPr>
          <p:cNvSpPr txBox="1"/>
          <p:nvPr/>
        </p:nvSpPr>
        <p:spPr>
          <a:xfrm>
            <a:off x="4935118" y="1377275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CB9DB-084D-41C4-AEF7-F6C5E0CE10F9}"/>
              </a:ext>
            </a:extLst>
          </p:cNvPr>
          <p:cNvSpPr txBox="1"/>
          <p:nvPr/>
        </p:nvSpPr>
        <p:spPr>
          <a:xfrm>
            <a:off x="6322961" y="6142620"/>
            <a:ext cx="84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CD1247-5414-4E47-B051-0A1102AE63CD}"/>
              </a:ext>
            </a:extLst>
          </p:cNvPr>
          <p:cNvSpPr txBox="1"/>
          <p:nvPr/>
        </p:nvSpPr>
        <p:spPr>
          <a:xfrm>
            <a:off x="7579390" y="2043510"/>
            <a:ext cx="53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844E15-BD8D-49DA-8B29-A480D88C0822}"/>
              </a:ext>
            </a:extLst>
          </p:cNvPr>
          <p:cNvCxnSpPr>
            <a:cxnSpLocks/>
          </p:cNvCxnSpPr>
          <p:nvPr/>
        </p:nvCxnSpPr>
        <p:spPr>
          <a:xfrm flipV="1">
            <a:off x="6118604" y="6010382"/>
            <a:ext cx="610969" cy="339273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E0FE8C-8B32-4D8C-AA25-6A367BD3EE82}"/>
              </a:ext>
            </a:extLst>
          </p:cNvPr>
          <p:cNvCxnSpPr>
            <a:cxnSpLocks/>
          </p:cNvCxnSpPr>
          <p:nvPr/>
        </p:nvCxnSpPr>
        <p:spPr>
          <a:xfrm flipV="1">
            <a:off x="6598445" y="2493450"/>
            <a:ext cx="1086962" cy="632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72D2CC-272F-4217-8836-55377D83C894}"/>
              </a:ext>
            </a:extLst>
          </p:cNvPr>
          <p:cNvCxnSpPr>
            <a:cxnSpLocks/>
          </p:cNvCxnSpPr>
          <p:nvPr/>
        </p:nvCxnSpPr>
        <p:spPr>
          <a:xfrm flipV="1">
            <a:off x="3883631" y="2655442"/>
            <a:ext cx="1177735" cy="6733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9E0BA7-A0F2-4EC5-A90E-0ECBB4100CB4}"/>
              </a:ext>
            </a:extLst>
          </p:cNvPr>
          <p:cNvCxnSpPr>
            <a:cxnSpLocks/>
          </p:cNvCxnSpPr>
          <p:nvPr/>
        </p:nvCxnSpPr>
        <p:spPr>
          <a:xfrm flipV="1">
            <a:off x="3914454" y="2545620"/>
            <a:ext cx="1248484" cy="721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DA9E44-1003-45FD-AAE7-7779D53AFDF8}"/>
              </a:ext>
            </a:extLst>
          </p:cNvPr>
          <p:cNvCxnSpPr>
            <a:cxnSpLocks/>
          </p:cNvCxnSpPr>
          <p:nvPr/>
        </p:nvCxnSpPr>
        <p:spPr>
          <a:xfrm flipH="1">
            <a:off x="5260369" y="1591963"/>
            <a:ext cx="306394" cy="257385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7A9E5-1178-4A39-85AF-4F0C9F834F2D}"/>
              </a:ext>
            </a:extLst>
          </p:cNvPr>
          <p:cNvCxnSpPr>
            <a:cxnSpLocks/>
          </p:cNvCxnSpPr>
          <p:nvPr/>
        </p:nvCxnSpPr>
        <p:spPr>
          <a:xfrm flipV="1">
            <a:off x="6599279" y="2472237"/>
            <a:ext cx="1086962" cy="632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522938-B231-4C2B-AC14-600FA8BFA54C}"/>
              </a:ext>
            </a:extLst>
          </p:cNvPr>
          <p:cNvCxnSpPr>
            <a:cxnSpLocks/>
          </p:cNvCxnSpPr>
          <p:nvPr/>
        </p:nvCxnSpPr>
        <p:spPr>
          <a:xfrm>
            <a:off x="7575922" y="2115485"/>
            <a:ext cx="0" cy="408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BA300B-F483-4154-8042-F388EC399F62}"/>
              </a:ext>
            </a:extLst>
          </p:cNvPr>
          <p:cNvCxnSpPr>
            <a:cxnSpLocks/>
          </p:cNvCxnSpPr>
          <p:nvPr/>
        </p:nvCxnSpPr>
        <p:spPr>
          <a:xfrm>
            <a:off x="5106256" y="1746607"/>
            <a:ext cx="1902502" cy="1108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7E05A5-C481-4ADF-B78C-C75E00D21184}"/>
              </a:ext>
            </a:extLst>
          </p:cNvPr>
          <p:cNvCxnSpPr>
            <a:cxnSpLocks/>
          </p:cNvCxnSpPr>
          <p:nvPr/>
        </p:nvCxnSpPr>
        <p:spPr>
          <a:xfrm>
            <a:off x="5370739" y="1484025"/>
            <a:ext cx="1410205" cy="8482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B3ACDA-2184-4379-9684-23E048B2B389}"/>
              </a:ext>
            </a:extLst>
          </p:cNvPr>
          <p:cNvCxnSpPr>
            <a:cxnSpLocks/>
          </p:cNvCxnSpPr>
          <p:nvPr/>
        </p:nvCxnSpPr>
        <p:spPr>
          <a:xfrm>
            <a:off x="4067848" y="2629842"/>
            <a:ext cx="1" cy="514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E67D66-892B-495A-BA75-BC9DF02FBA37}"/>
              </a:ext>
            </a:extLst>
          </p:cNvPr>
          <p:cNvCxnSpPr>
            <a:cxnSpLocks/>
          </p:cNvCxnSpPr>
          <p:nvPr/>
        </p:nvCxnSpPr>
        <p:spPr>
          <a:xfrm flipV="1">
            <a:off x="4079285" y="3217121"/>
            <a:ext cx="0" cy="492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F4FF6E3-A7A5-4728-99AE-3D1B801118B7}"/>
              </a:ext>
            </a:extLst>
          </p:cNvPr>
          <p:cNvSpPr txBox="1"/>
          <p:nvPr/>
        </p:nvSpPr>
        <p:spPr>
          <a:xfrm>
            <a:off x="3642603" y="2692916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0405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A2E744-F63B-4394-8E21-DB37989A69EB}"/>
              </a:ext>
            </a:extLst>
          </p:cNvPr>
          <p:cNvSpPr txBox="1"/>
          <p:nvPr/>
        </p:nvSpPr>
        <p:spPr>
          <a:xfrm>
            <a:off x="1026279" y="4870573"/>
            <a:ext cx="329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Service Clearance 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3C55F-3F0E-402F-BE4A-9238CD694819}"/>
              </a:ext>
            </a:extLst>
          </p:cNvPr>
          <p:cNvSpPr/>
          <p:nvPr/>
        </p:nvSpPr>
        <p:spPr>
          <a:xfrm>
            <a:off x="677911" y="215908"/>
            <a:ext cx="4185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VRF_MMY1HT8P_08-14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0BFF7-7418-4320-8BE5-DE72A9E7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59" y="1266827"/>
            <a:ext cx="3344261" cy="4324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939EF-5C29-4D17-9267-85C1D224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0" y="1987427"/>
            <a:ext cx="519348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5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A2E744-F63B-4394-8E21-DB37989A69EB}"/>
              </a:ext>
            </a:extLst>
          </p:cNvPr>
          <p:cNvSpPr txBox="1"/>
          <p:nvPr/>
        </p:nvSpPr>
        <p:spPr>
          <a:xfrm>
            <a:off x="1026279" y="4870573"/>
            <a:ext cx="339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Service Clearance OFF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3C55F-3F0E-402F-BE4A-9238CD694819}"/>
              </a:ext>
            </a:extLst>
          </p:cNvPr>
          <p:cNvSpPr/>
          <p:nvPr/>
        </p:nvSpPr>
        <p:spPr>
          <a:xfrm>
            <a:off x="677911" y="215908"/>
            <a:ext cx="4185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VRF_MMY1HT8P_08-14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D867A-E170-4029-9A8A-A27C29F1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903" y="1398577"/>
            <a:ext cx="2520433" cy="3900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836A9-B06E-470D-BA59-19DAB4A8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79" y="2074577"/>
            <a:ext cx="4963555" cy="19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0B25DB-D900-493E-8978-D03FC0B8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33" y="1428498"/>
            <a:ext cx="2847226" cy="4825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0400" y="308481"/>
            <a:ext cx="365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Electrical Connector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43E4F2-9927-4121-B10D-625F0B320A08}"/>
              </a:ext>
            </a:extLst>
          </p:cNvPr>
          <p:cNvCxnSpPr>
            <a:cxnSpLocks/>
          </p:cNvCxnSpPr>
          <p:nvPr/>
        </p:nvCxnSpPr>
        <p:spPr>
          <a:xfrm flipV="1">
            <a:off x="3462391" y="1807705"/>
            <a:ext cx="2633609" cy="38430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CA9B9D-62F2-4C84-BDA6-3F5AD6538550}"/>
              </a:ext>
            </a:extLst>
          </p:cNvPr>
          <p:cNvCxnSpPr>
            <a:cxnSpLocks/>
          </p:cNvCxnSpPr>
          <p:nvPr/>
        </p:nvCxnSpPr>
        <p:spPr>
          <a:xfrm flipV="1">
            <a:off x="3349375" y="2897312"/>
            <a:ext cx="5404207" cy="30514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51808D-401B-47BC-A828-097D23749C90}"/>
              </a:ext>
            </a:extLst>
          </p:cNvPr>
          <p:cNvCxnSpPr>
            <a:cxnSpLocks/>
          </p:cNvCxnSpPr>
          <p:nvPr/>
        </p:nvCxnSpPr>
        <p:spPr>
          <a:xfrm flipV="1">
            <a:off x="3256908" y="5948737"/>
            <a:ext cx="2270589" cy="1438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AB133DD-D0E4-46F6-9D08-8B8FBF50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04185"/>
            <a:ext cx="2847227" cy="1375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6FDC1B-370A-44F1-B705-AB2533392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660" y="1960151"/>
            <a:ext cx="2758914" cy="31589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893530-FC8D-4777-9B44-60938AEA6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391" y="4940388"/>
            <a:ext cx="2931263" cy="16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627CC-73AD-4394-AD02-DE706837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724" y="1455338"/>
            <a:ext cx="2734962" cy="4088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303" y="102998"/>
            <a:ext cx="303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Pipe Connectors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B71EF5-A3E1-4F22-A126-9504321A934D}"/>
              </a:ext>
            </a:extLst>
          </p:cNvPr>
          <p:cNvCxnSpPr>
            <a:cxnSpLocks/>
          </p:cNvCxnSpPr>
          <p:nvPr/>
        </p:nvCxnSpPr>
        <p:spPr>
          <a:xfrm flipH="1" flipV="1">
            <a:off x="3439375" y="2441632"/>
            <a:ext cx="3033344" cy="24591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02D152-9B8C-402A-BB0D-ABA806BB4BCB}"/>
              </a:ext>
            </a:extLst>
          </p:cNvPr>
          <p:cNvCxnSpPr>
            <a:cxnSpLocks/>
          </p:cNvCxnSpPr>
          <p:nvPr/>
        </p:nvCxnSpPr>
        <p:spPr>
          <a:xfrm flipV="1">
            <a:off x="6534364" y="2343706"/>
            <a:ext cx="1582220" cy="24954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AA8703-B9FB-4698-9FFF-41438097521D}"/>
              </a:ext>
            </a:extLst>
          </p:cNvPr>
          <p:cNvCxnSpPr>
            <a:cxnSpLocks/>
          </p:cNvCxnSpPr>
          <p:nvPr/>
        </p:nvCxnSpPr>
        <p:spPr>
          <a:xfrm flipH="1">
            <a:off x="3439375" y="4880225"/>
            <a:ext cx="2992248" cy="1643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5392D3-AE25-4027-A0FD-4F818918C38C}"/>
              </a:ext>
            </a:extLst>
          </p:cNvPr>
          <p:cNvCxnSpPr>
            <a:cxnSpLocks/>
          </p:cNvCxnSpPr>
          <p:nvPr/>
        </p:nvCxnSpPr>
        <p:spPr>
          <a:xfrm>
            <a:off x="6534364" y="4849402"/>
            <a:ext cx="947537" cy="10685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B4F9DE-DDD6-4764-820E-A4050941D3A1}"/>
              </a:ext>
            </a:extLst>
          </p:cNvPr>
          <p:cNvCxnSpPr>
            <a:cxnSpLocks/>
          </p:cNvCxnSpPr>
          <p:nvPr/>
        </p:nvCxnSpPr>
        <p:spPr>
          <a:xfrm flipV="1">
            <a:off x="6513816" y="3267182"/>
            <a:ext cx="3366396" cy="15719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279D0DF-3681-47FE-84C1-8C48146F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3" y="644651"/>
            <a:ext cx="2766857" cy="27843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0B05F4-0A56-45E3-A715-CCEAA7430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03" y="3657600"/>
            <a:ext cx="2820072" cy="25386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4674E2-4CD4-45C3-A752-19B3F8538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740" y="102998"/>
            <a:ext cx="2389862" cy="22407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BDFDED-C97F-436B-853E-674482E37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212" y="2287396"/>
            <a:ext cx="2163459" cy="24954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A03357-A2D5-4820-BECD-306C40523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901" y="4524795"/>
            <a:ext cx="2266200" cy="2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MMY-MUP0801HT8P-E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DC225-845C-40B4-934B-A84DFA75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750381"/>
            <a:ext cx="5605338" cy="5516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787E0-ACA1-4A3C-A126-77C7C3AF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57" y="750381"/>
            <a:ext cx="5235617" cy="55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37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54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Shanmuga R</dc:creator>
  <cp:lastModifiedBy>DARSHAN D T</cp:lastModifiedBy>
  <cp:revision>743</cp:revision>
  <dcterms:created xsi:type="dcterms:W3CDTF">2016-10-06T10:26:47Z</dcterms:created>
  <dcterms:modified xsi:type="dcterms:W3CDTF">2021-01-28T11:59:38Z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3d560966-c002-47a0-82f5-6cc63d5f6db1</vt:lpwstr>
  </property>
  <property fmtid="{D5CDD505-2E9C-101B-9397-08002B2CF9AE}" pid="3" name="HCLClassD6">
    <vt:lpwstr>False</vt:lpwstr>
  </property>
  <property fmtid="{D5CDD505-2E9C-101B-9397-08002B2CF9AE}" pid="4" name="HCLClassification">
    <vt:lpwstr>HCL_Cla5s_1nt3rnal</vt:lpwstr>
  </property>
</Properties>
</file>